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aveat"/>
      <p:regular r:id="rId12"/>
      <p:bold r:id="rId13"/>
    </p:embeddedFont>
    <p:embeddedFont>
      <p:font typeface="Syncopate"/>
      <p:regular r:id="rId14"/>
      <p:bold r:id="rId15"/>
    </p:embeddedFon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bold.fntdata"/><Relationship Id="rId12" Type="http://schemas.openxmlformats.org/officeDocument/2006/relationships/font" Target="fonts/Cave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yncopate-bold.fntdata"/><Relationship Id="rId14" Type="http://schemas.openxmlformats.org/officeDocument/2006/relationships/font" Target="fonts/Syncopate-regular.fntdata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http://www.youtube.com/watch?v=u9H9a5j1GZw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1612500" y="1694875"/>
            <a:ext cx="6614700" cy="1067100"/>
          </a:xfrm>
          <a:prstGeom prst="rect">
            <a:avLst/>
          </a:prstGeom>
          <a:solidFill>
            <a:srgbClr val="00000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Syncopate"/>
                <a:ea typeface="Syncopate"/>
                <a:cs typeface="Syncopate"/>
                <a:sym typeface="Syncopate"/>
              </a:rPr>
              <a:t>OXIDACIÓN</a:t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1612500" y="2834125"/>
            <a:ext cx="6614700" cy="6261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Trabajo realizado por todos los alumnos de 7°A</a:t>
            </a:r>
            <a:endParaRPr b="1" sz="1200"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(Documento compartido)</a:t>
            </a:r>
            <a:endParaRPr b="1" sz="1200"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-67955" y="373150"/>
            <a:ext cx="90615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GRUPO 1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r>
              <a:rPr lang="es" sz="1400"/>
              <a:t>Jhovana - Nahomi - Candela - Diana - Rocio</a:t>
            </a:r>
            <a:endParaRPr sz="1400"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31500" y="1341775"/>
            <a:ext cx="8382900" cy="27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/>
              <a:t>Explicar primera etapa de </a:t>
            </a:r>
            <a:r>
              <a:rPr b="1" lang="es"/>
              <a:t>oxidación</a:t>
            </a:r>
            <a:r>
              <a:rPr b="1" lang="es"/>
              <a:t> de metales y agregar imagenes </a:t>
            </a:r>
            <a:r>
              <a:rPr b="1" lang="es"/>
              <a:t>o videos</a:t>
            </a:r>
            <a:endParaRPr b="1"/>
          </a:p>
        </p:txBody>
      </p:sp>
      <p:sp>
        <p:nvSpPr>
          <p:cNvPr id="63" name="Shape 63"/>
          <p:cNvSpPr txBox="1"/>
          <p:nvPr/>
        </p:nvSpPr>
        <p:spPr>
          <a:xfrm>
            <a:off x="-282475" y="2126700"/>
            <a:ext cx="9061500" cy="29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0" y="2150225"/>
            <a:ext cx="9061500" cy="26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FFFF"/>
              </a:solidFill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331500" y="1759425"/>
            <a:ext cx="8382900" cy="27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483900" y="1911825"/>
            <a:ext cx="8382900" cy="27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0" y="2035625"/>
            <a:ext cx="8714400" cy="29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380550" y="1911825"/>
            <a:ext cx="81645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La primera etapa de la </a:t>
            </a: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oxidación</a:t>
            </a: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: Para que un metal se oxide se necesita la </a:t>
            </a: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combinación de </a:t>
            </a: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oxígeno</a:t>
            </a: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y vapor de agua , y cuando se agrega el vapor de agua se crea la </a:t>
            </a:r>
            <a:r>
              <a:rPr lang="es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corrosión.</a:t>
            </a:r>
            <a:endParaRPr sz="21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550" y="3168325"/>
            <a:ext cx="3744000" cy="15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Shape 70" title="OXIDACIÓN Y CORROSIÓN 5 mi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8575" y="2990225"/>
            <a:ext cx="2894675" cy="2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Grupo 2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r>
              <a:rPr lang="es" sz="1400"/>
              <a:t>Carla - Alexandra - Sheyla - Aylen</a:t>
            </a:r>
            <a:endParaRPr sz="1400"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568200"/>
            <a:ext cx="8520600" cy="30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</a:t>
            </a:r>
            <a:r>
              <a:rPr lang="es"/>
              <a:t>oxidación</a:t>
            </a:r>
            <a:r>
              <a:rPr lang="es"/>
              <a:t> se provoca por el contacto por el </a:t>
            </a:r>
            <a:r>
              <a:rPr lang="es"/>
              <a:t>oxígeno</a:t>
            </a:r>
            <a:r>
              <a:rPr lang="es"/>
              <a:t> y un metal. Esto hace que el metal se oxida y se genera la </a:t>
            </a:r>
            <a:r>
              <a:rPr lang="es"/>
              <a:t>corrosión</a:t>
            </a:r>
            <a:endParaRPr/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La segunda etapa de la oxidacion....</a:t>
            </a:r>
            <a:endParaRPr sz="14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Cuando un metal se pone en contacto con el vapor</a:t>
            </a:r>
            <a:endParaRPr sz="14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del agua, eso provoca que el metal empieza a</a:t>
            </a:r>
            <a:endParaRPr sz="14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cambiar de color, olor, textura y empieza a</a:t>
            </a:r>
            <a:endParaRPr sz="14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FF"/>
                </a:solidFill>
              </a:rPr>
              <a:t>corroerse.</a:t>
            </a:r>
            <a:endParaRPr sz="1400"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221375"/>
            <a:ext cx="8520600" cy="10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Caveat"/>
                <a:ea typeface="Caveat"/>
                <a:cs typeface="Caveat"/>
                <a:sym typeface="Caveat"/>
              </a:rPr>
              <a:t>Grupo 2 b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Caveat"/>
                <a:ea typeface="Caveat"/>
                <a:cs typeface="Caveat"/>
                <a:sym typeface="Caveat"/>
              </a:rPr>
              <a:t>Andrea - Lola - Delfina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727101"/>
            <a:ext cx="8520600" cy="3068400"/>
          </a:xfrm>
          <a:prstGeom prst="rect">
            <a:avLst/>
          </a:prstGeom>
          <a:solidFill>
            <a:srgbClr val="E06666"/>
          </a:solidFill>
          <a:ln cap="flat" cmpd="sng" w="28575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El óxido de hierro se deposita en forma de polvo sobre la superficie del hierro metálico, formando una capa porosa que no está adherida a la superficie, por eso nos manchamos al tocar el hierro oxidado.</a:t>
            </a:r>
            <a:br>
              <a:rPr b="1" lang="es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s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El hierro es un metal refinado, es decir, ha sufrido un proceso para obtenerlo como tal.</a:t>
            </a:r>
            <a:br>
              <a:rPr b="1" lang="es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es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La corrosión del hierro causa perjuicios en la economía por reparar los daños producidos por la misma. La otra forma de repararla es evitarla antes de que suceda.</a:t>
            </a:r>
            <a:endParaRPr b="1">
              <a:solidFill>
                <a:srgbClr val="00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226100" y="172709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Grupo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Evander - Emiliano - Pablo - Santiago - Cristian - Germán</a:t>
            </a:r>
            <a:endParaRPr sz="1400"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51175" y="1527850"/>
            <a:ext cx="8520600" cy="30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metal </a:t>
            </a:r>
            <a:r>
              <a:rPr lang="es"/>
              <a:t>está</a:t>
            </a:r>
            <a:r>
              <a:rPr lang="es"/>
              <a:t> sano </a:t>
            </a:r>
            <a:r>
              <a:rPr lang="es"/>
              <a:t>después</a:t>
            </a:r>
            <a:r>
              <a:rPr lang="es"/>
              <a:t> de un tiempito por el </a:t>
            </a:r>
            <a:r>
              <a:rPr lang="es"/>
              <a:t>oxígeno</a:t>
            </a:r>
            <a:r>
              <a:rPr lang="es"/>
              <a:t> se </a:t>
            </a:r>
            <a:r>
              <a:rPr lang="es"/>
              <a:t>está</a:t>
            </a:r>
            <a:r>
              <a:rPr lang="es"/>
              <a:t> volviendo un poquito marron despues viene </a:t>
            </a:r>
            <a:r>
              <a:rPr lang="es"/>
              <a:t>corrosión</a:t>
            </a:r>
            <a:r>
              <a:rPr lang="es"/>
              <a:t> </a:t>
            </a:r>
            <a:r>
              <a:rPr lang="es"/>
              <a:t>sería</a:t>
            </a:r>
            <a:r>
              <a:rPr lang="es"/>
              <a:t> la humedad que con ese proceso se </a:t>
            </a:r>
            <a:r>
              <a:rPr lang="es"/>
              <a:t>vuelve</a:t>
            </a:r>
            <a:r>
              <a:rPr lang="es"/>
              <a:t> un poco mas </a:t>
            </a:r>
            <a:r>
              <a:rPr lang="es"/>
              <a:t>rápido</a:t>
            </a:r>
            <a:r>
              <a:rPr lang="es"/>
              <a:t> para que oxide pero con agua se oxida mas rapido no es como antes no es un cambio de estado es una </a:t>
            </a:r>
            <a:r>
              <a:rPr lang="es"/>
              <a:t>transformación</a:t>
            </a:r>
            <a:r>
              <a:rPr lang="es"/>
              <a:t> quimica porque no vuelve hacer como ante un cambio de estados es como el agua que de hielo a liquido a gaseoso y de gaseoso es </a:t>
            </a:r>
            <a:r>
              <a:rPr lang="es"/>
              <a:t>sólido.  Emi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Grupo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Sofia - Britany - Agostina - Ariana</a:t>
            </a:r>
            <a:endParaRPr sz="1400"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527850"/>
            <a:ext cx="8520600" cy="30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Explicar cuál es la diferencia entre los “cambios de estados” y las “transformaciones químicas”. Pueden ejemplificar con </a:t>
            </a:r>
            <a:r>
              <a:rPr lang="es"/>
              <a:t>imágenes</a:t>
            </a:r>
            <a:r>
              <a:rPr lang="es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